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  <p:sldMasterId id="2147483712" r:id="rId4"/>
    <p:sldMasterId id="2147483713" r:id="rId5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70" r:id="rId12"/>
    <p:sldId id="263" r:id="rId13"/>
    <p:sldId id="264" r:id="rId14"/>
    <p:sldId id="266" r:id="rId15"/>
    <p:sldId id="267" r:id="rId16"/>
    <p:sldId id="268" r:id="rId17"/>
    <p:sldId id="269" r:id="rId18"/>
  </p:sldIdLst>
  <p:sldSz cx="9144000" cy="5143500" type="screen16x9"/>
  <p:notesSz cx="6858000" cy="9144000"/>
  <p:embeddedFontLst>
    <p:embeddedFont>
      <p:font typeface="Comfortaa" panose="020B0604020202020204" charset="0"/>
      <p:regular r:id="rId20"/>
      <p:bold r:id="rId21"/>
    </p:embeddedFont>
    <p:embeddedFont>
      <p:font typeface="Quattrocento" panose="02020502030000000404" pitchFamily="18" charset="0"/>
      <p:regular r:id="rId22"/>
      <p:bold r:id="rId23"/>
    </p:embeddedFont>
    <p:embeddedFont>
      <p:font typeface="Questrial" pitchFamily="2" charset="0"/>
      <p:regular r:id="rId24"/>
    </p:embeddedFont>
    <p:embeddedFont>
      <p:font typeface="Quintessential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3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cc97ca982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cc97ca982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cc97ca982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0cc97ca982_0_543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cc97ca982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0cc97ca982_0_567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eb771fb5a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11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89" name="Google Shape;389;g2feb771fb5a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0" name="Google Shape;390;g2feb771fb5a_0_14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cc97ca982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30cc97ca982_0_580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75" tIns="88575" rIns="88575" bIns="88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e283a943e_0_173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5" name="Google Shape;295;g30e283a943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7" y="685778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184bb9ff8_0_83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75" tIns="88575" rIns="88575" bIns="8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3" name="Google Shape;303;g31184bb9ff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778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e283a943e_0_60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75" tIns="88575" rIns="88575" bIns="88575" anchor="ctr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6" name="Google Shape;326;g30e283a943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778"/>
            <a:ext cx="60963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cc97ca982_0_469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75" tIns="88575" rIns="88575" bIns="88575" anchor="ctr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4" name="Google Shape;334;g30cc97ca982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778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eb771fb5a_0_73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75" tIns="88575" rIns="88575" bIns="88575" anchor="ctr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1" name="Google Shape;341;g2feb771fb5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778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>
          <a:extLst>
            <a:ext uri="{FF2B5EF4-FFF2-40B4-BE49-F238E27FC236}">
              <a16:creationId xmlns:a16="http://schemas.microsoft.com/office/drawing/2014/main" id="{FE1BCEAA-0762-6584-6665-16EB0E3E1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cc97ca982_0_684:notes">
            <a:extLst>
              <a:ext uri="{FF2B5EF4-FFF2-40B4-BE49-F238E27FC236}">
                <a16:creationId xmlns:a16="http://schemas.microsoft.com/office/drawing/2014/main" id="{8FEE075C-6558-7A66-A507-32623120A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" name="Google Shape;362;g30cc97ca982_0_684:notes">
            <a:extLst>
              <a:ext uri="{FF2B5EF4-FFF2-40B4-BE49-F238E27FC236}">
                <a16:creationId xmlns:a16="http://schemas.microsoft.com/office/drawing/2014/main" id="{AA423134-3BCD-C4E5-1B05-60AEA66C68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89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0cc97ca982_0_523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75" tIns="88575" rIns="88575" bIns="8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5" name="Google Shape;355;g30cc97ca982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cc97ca982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" name="Google Shape;362;g30cc97ca982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7620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Char char="●"/>
              <a:defRPr sz="3600" b="1">
                <a:latin typeface="Comfortaa"/>
                <a:ea typeface="Comfortaa"/>
                <a:cs typeface="Comfortaa"/>
                <a:sym typeface="Comfortaa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84423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4191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–"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4191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–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7587375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4">
  <p:cSld name="TITLE_4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6">
  <p:cSld name="TITLE_5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marR="0" lvl="5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marR="0" lvl="6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marR="0" lvl="7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marR="0" lvl="8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1pPr>
            <a:lvl2pPr marL="457200" marR="0" lvl="1" indent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2pPr>
            <a:lvl3pPr marL="914400" marR="0" lvl="2" indent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3pPr>
            <a:lvl4pPr marL="1371600" marR="0" lvl="3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4pPr>
            <a:lvl5pPr marL="1828800" marR="0" lvl="4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5pPr>
            <a:lvl6pPr marL="2286000" marR="0" lvl="5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6pPr>
            <a:lvl7pPr marL="2743200" marR="0" lvl="6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7pPr>
            <a:lvl8pPr marL="3200400" marR="0" lvl="7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8pPr>
            <a:lvl9pPr marL="3657600" marR="0" lvl="8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4 points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89" name="Google Shape;89;p20"/>
          <p:cNvGrpSpPr/>
          <p:nvPr/>
        </p:nvGrpSpPr>
        <p:grpSpPr>
          <a:xfrm>
            <a:off x="152400" y="2782900"/>
            <a:ext cx="4030969" cy="2010404"/>
            <a:chOff x="152400" y="2782900"/>
            <a:chExt cx="4030969" cy="2010404"/>
          </a:xfrm>
        </p:grpSpPr>
        <p:pic>
          <p:nvPicPr>
            <p:cNvPr id="90" name="Google Shape;90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4925" y="2782900"/>
              <a:ext cx="2441400" cy="11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20" descr="tertiarylogo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Title" type="secHead">
  <p:cSld name="SECTION_HEAD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4 points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249650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2"/>
          </p:nvPr>
        </p:nvSpPr>
        <p:spPr>
          <a:xfrm>
            <a:off x="4825700" y="794925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column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277325" y="756300"/>
            <a:ext cx="48741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column">
  <p:cSld name="TITLE_AND_TWO_COLUMNS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4036775" y="756300"/>
            <a:ext cx="49140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ctrTitle"/>
          </p:nvPr>
        </p:nvSpPr>
        <p:spPr>
          <a:xfrm>
            <a:off x="533400" y="277416"/>
            <a:ext cx="81534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0" marR="0" lvl="1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marR="0" lvl="2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marR="0" lvl="3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marR="0" lvl="4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marR="0" lvl="5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marR="0" lvl="6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marR="0" lvl="7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marR="0" lvl="8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1"/>
          </p:nvPr>
        </p:nvSpPr>
        <p:spPr>
          <a:xfrm>
            <a:off x="0" y="971550"/>
            <a:ext cx="7620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marL="742950" marR="0" lvl="1" indent="-2603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marL="1143000" marR="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600200" marR="0" lvl="3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4pPr>
            <a:lvl5pPr marL="2057400" marR="0" lvl="4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5pPr>
            <a:lvl6pPr marL="2514600" marR="0" lvl="5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6pPr>
            <a:lvl7pPr marL="2971800" marR="0" lvl="6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7pPr>
            <a:lvl8pPr marL="3429000" marR="0" lvl="7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8pPr>
            <a:lvl9pPr marL="3886200" marR="0" lvl="8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dt" idx="10"/>
          </p:nvPr>
        </p:nvSpPr>
        <p:spPr>
          <a:xfrm>
            <a:off x="228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ftr" idx="11"/>
          </p:nvPr>
        </p:nvSpPr>
        <p:spPr>
          <a:xfrm>
            <a:off x="2362200" y="4686300"/>
            <a:ext cx="4343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ldNum" idx="12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7620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77724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dt" idx="10"/>
          </p:nvPr>
        </p:nvSpPr>
        <p:spPr>
          <a:xfrm>
            <a:off x="21336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ftr" idx="11"/>
          </p:nvPr>
        </p:nvSpPr>
        <p:spPr>
          <a:xfrm>
            <a:off x="3657600" y="48006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68580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ctrTitle"/>
          </p:nvPr>
        </p:nvSpPr>
        <p:spPr>
          <a:xfrm>
            <a:off x="533400" y="277416"/>
            <a:ext cx="81534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marL="0" marR="0" lvl="1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marR="0" lvl="2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marR="0" lvl="3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marR="0" lvl="4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marR="0" lvl="5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marR="0" lvl="6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marR="0" lvl="7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marR="0" lvl="8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30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4 points" type="tx">
  <p:cSld name="TITLE_AND_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TITLE_AND_BODY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50" name="Google Shape;150;p34"/>
          <p:cNvGrpSpPr/>
          <p:nvPr/>
        </p:nvGrpSpPr>
        <p:grpSpPr>
          <a:xfrm>
            <a:off x="152400" y="2782900"/>
            <a:ext cx="4030969" cy="2010404"/>
            <a:chOff x="152400" y="2782900"/>
            <a:chExt cx="4030969" cy="2010404"/>
          </a:xfrm>
        </p:grpSpPr>
        <p:pic>
          <p:nvPicPr>
            <p:cNvPr id="151" name="Google Shape;15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4925" y="2782900"/>
              <a:ext cx="2441400" cy="11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34" descr="tertiarylogo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Title" type="secHead">
  <p:cSld name="SECTION_HEAD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body" idx="1"/>
          </p:nvPr>
        </p:nvSpPr>
        <p:spPr>
          <a:xfrm>
            <a:off x="249650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body" idx="2"/>
          </p:nvPr>
        </p:nvSpPr>
        <p:spPr>
          <a:xfrm>
            <a:off x="4825700" y="794925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column">
  <p:cSld name="TITLE_AND_TWO_COLUMNS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7"/>
          <p:cNvSpPr txBox="1">
            <a:spLocks noGrp="1"/>
          </p:cNvSpPr>
          <p:nvPr>
            <p:ph type="body" idx="1"/>
          </p:nvPr>
        </p:nvSpPr>
        <p:spPr>
          <a:xfrm>
            <a:off x="277325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column">
  <p:cSld name="TITLE_AND_TWO_COLUMNS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8"/>
          <p:cNvSpPr txBox="1">
            <a:spLocks noGrp="1"/>
          </p:cNvSpPr>
          <p:nvPr>
            <p:ph type="body" idx="1"/>
          </p:nvPr>
        </p:nvSpPr>
        <p:spPr>
          <a:xfrm>
            <a:off x="4844700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7620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0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77724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lvl="6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lvl="7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lvl="8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76" name="Google Shape;176;p40"/>
          <p:cNvSpPr txBox="1">
            <a:spLocks noGrp="1"/>
          </p:cNvSpPr>
          <p:nvPr>
            <p:ph type="sldNum" idx="12"/>
          </p:nvPr>
        </p:nvSpPr>
        <p:spPr>
          <a:xfrm>
            <a:off x="68580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>
            <a:spLocks noGrp="1"/>
          </p:cNvSpPr>
          <p:nvPr>
            <p:ph type="title" hasCustomPrompt="1"/>
          </p:nvPr>
        </p:nvSpPr>
        <p:spPr>
          <a:xfrm>
            <a:off x="0" y="1143025"/>
            <a:ext cx="9097800" cy="24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9" name="Google Shape;17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43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4 points" type="tx">
  <p:cSld name="TITLE_AND_BOD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4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5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95" name="Google Shape;19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99" name="Google Shape;199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TITLE_AND_BODY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2" name="Google Shape;202;p47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03" name="Google Shape;203;p47"/>
          <p:cNvGrpSpPr/>
          <p:nvPr/>
        </p:nvGrpSpPr>
        <p:grpSpPr>
          <a:xfrm>
            <a:off x="152400" y="2782900"/>
            <a:ext cx="4030969" cy="2010404"/>
            <a:chOff x="152400" y="2782900"/>
            <a:chExt cx="4030969" cy="2010404"/>
          </a:xfrm>
        </p:grpSpPr>
        <p:pic>
          <p:nvPicPr>
            <p:cNvPr id="204" name="Google Shape;204;p4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4925" y="2782900"/>
              <a:ext cx="2441400" cy="11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47" descr="tertiarylogo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Title" type="secHead">
  <p:cSld name="SECTION_HEAD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48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9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9"/>
          <p:cNvSpPr txBox="1">
            <a:spLocks noGrp="1"/>
          </p:cNvSpPr>
          <p:nvPr>
            <p:ph type="body" idx="1"/>
          </p:nvPr>
        </p:nvSpPr>
        <p:spPr>
          <a:xfrm>
            <a:off x="24965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9"/>
          <p:cNvSpPr txBox="1">
            <a:spLocks noGrp="1"/>
          </p:cNvSpPr>
          <p:nvPr>
            <p:ph type="body" idx="2"/>
          </p:nvPr>
        </p:nvSpPr>
        <p:spPr>
          <a:xfrm>
            <a:off x="482570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column">
  <p:cSld name="TITLE_AND_TWO_COLUMNS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0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body" idx="1"/>
          </p:nvPr>
        </p:nvSpPr>
        <p:spPr>
          <a:xfrm>
            <a:off x="249650" y="775625"/>
            <a:ext cx="49755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column">
  <p:cSld name="TITLE_AND_TWO_COLUMNS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body" idx="1"/>
          </p:nvPr>
        </p:nvSpPr>
        <p:spPr>
          <a:xfrm>
            <a:off x="4051250" y="775625"/>
            <a:ext cx="48804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2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5" name="Google Shape;225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54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TITLE_AND_BODY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8" name="Google Shape;28;p6"/>
          <p:cNvGrpSpPr/>
          <p:nvPr/>
        </p:nvGrpSpPr>
        <p:grpSpPr>
          <a:xfrm>
            <a:off x="152400" y="3897803"/>
            <a:ext cx="4030969" cy="895500"/>
            <a:chOff x="152400" y="3897803"/>
            <a:chExt cx="4030969" cy="895500"/>
          </a:xfrm>
        </p:grpSpPr>
        <p:pic>
          <p:nvPicPr>
            <p:cNvPr id="29" name="Google Shape;2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6" descr="tertiarylogo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4 points" type="tx">
  <p:cSld name="TITLE_AND_BOD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7" name="Google Shape;237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6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41" name="Google Shape;24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7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45" name="Google Shape;24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TITLE_AND_BODY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8" name="Google Shape;248;p58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49" name="Google Shape;249;p58"/>
          <p:cNvGrpSpPr/>
          <p:nvPr/>
        </p:nvGrpSpPr>
        <p:grpSpPr>
          <a:xfrm>
            <a:off x="152400" y="3897803"/>
            <a:ext cx="4030969" cy="895500"/>
            <a:chOff x="152400" y="3897803"/>
            <a:chExt cx="4030969" cy="895500"/>
          </a:xfrm>
        </p:grpSpPr>
        <p:pic>
          <p:nvPicPr>
            <p:cNvPr id="250" name="Google Shape;250;p5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58" descr="tertiarylogo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Title" type="secHead">
  <p:cSld name="SECTION_HEADER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59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0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0"/>
          <p:cNvSpPr txBox="1">
            <a:spLocks noGrp="1"/>
          </p:cNvSpPr>
          <p:nvPr>
            <p:ph type="body" idx="1"/>
          </p:nvPr>
        </p:nvSpPr>
        <p:spPr>
          <a:xfrm>
            <a:off x="24965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0"/>
          <p:cNvSpPr txBox="1">
            <a:spLocks noGrp="1"/>
          </p:cNvSpPr>
          <p:nvPr>
            <p:ph type="body" idx="2"/>
          </p:nvPr>
        </p:nvSpPr>
        <p:spPr>
          <a:xfrm>
            <a:off x="482570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column">
  <p:cSld name="TITLE_AND_TWO_COLUMNS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1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61"/>
          <p:cNvSpPr txBox="1">
            <a:spLocks noGrp="1"/>
          </p:cNvSpPr>
          <p:nvPr>
            <p:ph type="body" idx="1"/>
          </p:nvPr>
        </p:nvSpPr>
        <p:spPr>
          <a:xfrm>
            <a:off x="249650" y="775625"/>
            <a:ext cx="49755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column">
  <p:cSld name="TITLE_AND_TWO_COLUMNS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2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62"/>
          <p:cNvSpPr txBox="1">
            <a:spLocks noGrp="1"/>
          </p:cNvSpPr>
          <p:nvPr>
            <p:ph type="body" idx="1"/>
          </p:nvPr>
        </p:nvSpPr>
        <p:spPr>
          <a:xfrm>
            <a:off x="4051250" y="775625"/>
            <a:ext cx="48804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3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1" name="Google Shape;271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marR="0" lvl="5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marR="0" lvl="6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marR="0" lvl="7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marR="0" lvl="8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1pPr>
            <a:lvl2pPr marL="457200" marR="0" lvl="1" indent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2pPr>
            <a:lvl3pPr marL="914400" marR="0" lvl="2" indent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3pPr>
            <a:lvl4pPr marL="1371600" marR="0" lvl="3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4pPr>
            <a:lvl5pPr marL="1828800" marR="0" lvl="4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5pPr>
            <a:lvl6pPr marL="2286000" marR="0" lvl="5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6pPr>
            <a:lvl7pPr marL="2743200" marR="0" lvl="6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7pPr>
            <a:lvl8pPr marL="3200400" marR="0" lvl="7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8pPr>
            <a:lvl9pPr marL="3657600" marR="0" lvl="8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6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7" name="Google Shape;277;p6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Title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5"/>
          <p:cNvSpPr txBox="1">
            <a:spLocks noGrp="1"/>
          </p:cNvSpPr>
          <p:nvPr>
            <p:ph type="ctrTitle"/>
          </p:nvPr>
        </p:nvSpPr>
        <p:spPr>
          <a:xfrm>
            <a:off x="533400" y="277416"/>
            <a:ext cx="81534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b="1"/>
            </a:lvl1pPr>
            <a:lvl2pPr marR="0"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R="0"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R="0"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R="0"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R="0"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R="0"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R="0"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R="0"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65"/>
          <p:cNvSpPr txBox="1">
            <a:spLocks noGrp="1"/>
          </p:cNvSpPr>
          <p:nvPr>
            <p:ph type="sldNum" idx="12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6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7620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66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77724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284" name="Google Shape;284;p66"/>
          <p:cNvSpPr txBox="1">
            <a:spLocks noGrp="1"/>
          </p:cNvSpPr>
          <p:nvPr>
            <p:ph type="dt" idx="10"/>
          </p:nvPr>
        </p:nvSpPr>
        <p:spPr>
          <a:xfrm>
            <a:off x="21336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66"/>
          <p:cNvSpPr txBox="1">
            <a:spLocks noGrp="1"/>
          </p:cNvSpPr>
          <p:nvPr>
            <p:ph type="ftr" idx="11"/>
          </p:nvPr>
        </p:nvSpPr>
        <p:spPr>
          <a:xfrm>
            <a:off x="3657600" y="48006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6" name="Google Shape;286;p66"/>
          <p:cNvSpPr txBox="1">
            <a:spLocks noGrp="1"/>
          </p:cNvSpPr>
          <p:nvPr>
            <p:ph type="sldNum" idx="12"/>
          </p:nvPr>
        </p:nvSpPr>
        <p:spPr>
          <a:xfrm>
            <a:off x="68580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24965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482570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column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249650" y="775625"/>
            <a:ext cx="49755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column">
  <p:cSld name="TITLE_AND_TWO_COLUMNS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051250" y="775625"/>
            <a:ext cx="48804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none" strike="noStrike" cap="none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none" strike="noStrike" cap="none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none" strike="noStrike" cap="none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1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9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none" strike="noStrike" cap="none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42"/>
          <p:cNvSpPr txBox="1">
            <a:spLocks noGrp="1"/>
          </p:cNvSpPr>
          <p:nvPr>
            <p:ph type="body" idx="1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none" strike="noStrike" cap="none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53"/>
          <p:cNvSpPr txBox="1">
            <a:spLocks noGrp="1"/>
          </p:cNvSpPr>
          <p:nvPr>
            <p:ph type="body" idx="1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53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2eumq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oogle.com/c/NjcyMjU4NzA1OTgz?cjc=ipnbph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classroom.google.co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&lt;COURSE_TITLE&gt;</a:t>
            </a:r>
            <a:endParaRPr dirty="0"/>
          </a:p>
        </p:txBody>
      </p:sp>
      <p:sp>
        <p:nvSpPr>
          <p:cNvPr id="292" name="Google Shape;292;p67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Version: 3.0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Trainer:</a:t>
            </a:r>
            <a:r>
              <a:rPr lang="en" dirty="0">
                <a:highlight>
                  <a:srgbClr val="FFFF00"/>
                </a:highlight>
              </a:rPr>
              <a:t> _____________</a:t>
            </a:r>
            <a:endParaRPr dirty="0">
              <a:highlight>
                <a:srgbClr val="FFFF00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Course Code: </a:t>
            </a:r>
            <a:r>
              <a:rPr lang="en-US" dirty="0"/>
              <a:t>&lt;COURSE_CODE&gt;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Website:www.tertiarycourses.com.sg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Email: enquiry@tertiaryinfotech.com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Tel: +65 6100 0613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7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378" name="Google Shape;378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8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Kindly submit your course feedback below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https://goo.gl/R2eumq</a:t>
            </a:r>
            <a:endParaRPr/>
          </a:p>
        </p:txBody>
      </p:sp>
      <p:pic>
        <p:nvPicPr>
          <p:cNvPr id="384" name="Google Shape;384;p78" descr="qrcode-sg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800" y="1731300"/>
            <a:ext cx="2732750" cy="2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7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386" name="Google Shape;386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79"/>
          <p:cNvSpPr txBox="1">
            <a:spLocks noGrp="1"/>
          </p:cNvSpPr>
          <p:nvPr>
            <p:ph type="subTitle" idx="1"/>
          </p:nvPr>
        </p:nvSpPr>
        <p:spPr>
          <a:xfrm>
            <a:off x="92" y="964406"/>
            <a:ext cx="91440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6600" b="1" i="0" u="none" strike="noStrike" cap="non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CERTIFICATE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4400" b="1" i="0" u="none" strike="noStrike" cap="none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of</a:t>
            </a:r>
            <a:r>
              <a:rPr lang="en" sz="4400" b="1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" sz="4400" b="1" i="0" u="none" strike="noStrike" cap="none">
                <a:solidFill>
                  <a:schemeClr val="dk1"/>
                </a:solidFill>
                <a:latin typeface="Quattrocento"/>
                <a:ea typeface="Quattrocento"/>
                <a:cs typeface="Quattrocento"/>
                <a:sym typeface="Quattrocento"/>
              </a:rPr>
              <a:t>ACCOMPLISHMENT</a:t>
            </a:r>
            <a:endParaRPr/>
          </a:p>
        </p:txBody>
      </p:sp>
      <p:sp>
        <p:nvSpPr>
          <p:cNvPr id="394" name="Google Shape;394;p79"/>
          <p:cNvSpPr txBox="1"/>
          <p:nvPr/>
        </p:nvSpPr>
        <p:spPr>
          <a:xfrm>
            <a:off x="194825" y="2615375"/>
            <a:ext cx="8741400" cy="22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	You will receive a digital certificate in your email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after the completion of the class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 If you did not receive the digital certificate,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please send your request to 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enquiry@tertiaryinfotech.com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929054" y="4393406"/>
            <a:ext cx="3714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4288" y="303609"/>
            <a:ext cx="44445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02" name="Google Shape;402;p80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8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6455700" cy="42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It is </a:t>
            </a:r>
            <a:r>
              <a:rPr lang="en" u="sng">
                <a:solidFill>
                  <a:schemeClr val="dk1"/>
                </a:solidFill>
              </a:rPr>
              <a:t>mandatory</a:t>
            </a:r>
            <a:r>
              <a:rPr lang="en">
                <a:solidFill>
                  <a:schemeClr val="dk1"/>
                </a:solidFill>
              </a:rPr>
              <a:t> for you to take both AM and PM digital attendance especially for WSQ courses.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trainer or administrator will show you the digital attendance QR code generated from TPG.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">
                <a:solidFill>
                  <a:schemeClr val="dk1"/>
                </a:solidFill>
              </a:rPr>
              <a:t>Please scan the QR code from </a:t>
            </a:r>
            <a:r>
              <a:rPr lang="en" b="1">
                <a:solidFill>
                  <a:schemeClr val="dk1"/>
                </a:solidFill>
              </a:rPr>
              <a:t>your Singpass App</a:t>
            </a:r>
            <a:r>
              <a:rPr lang="en">
                <a:solidFill>
                  <a:schemeClr val="dk1"/>
                </a:solidFill>
              </a:rPr>
              <a:t> and submit your attendance.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8" name="Google Shape;2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250" y="906925"/>
            <a:ext cx="2843575" cy="34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Attendance</a:t>
            </a:r>
            <a:endParaRPr/>
          </a:p>
        </p:txBody>
      </p:sp>
      <p:sp>
        <p:nvSpPr>
          <p:cNvPr id="300" name="Google Shape;300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9275"/>
            <a:ext cx="6283300" cy="347768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9"/>
          <p:cNvSpPr txBox="1"/>
          <p:nvPr/>
        </p:nvSpPr>
        <p:spPr>
          <a:xfrm>
            <a:off x="7587375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</a:rPr>
              <a:t>3</a:t>
            </a:fld>
            <a:endParaRPr sz="1000">
              <a:solidFill>
                <a:srgbClr val="000000"/>
              </a:solidFill>
            </a:endParaRPr>
          </a:p>
        </p:txBody>
      </p:sp>
      <p:pic>
        <p:nvPicPr>
          <p:cNvPr id="307" name="Google Shape;3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5925" y="92127"/>
            <a:ext cx="890426" cy="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541" y="1092750"/>
            <a:ext cx="960351" cy="9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2213" y="3614412"/>
            <a:ext cx="1140175" cy="112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5501" y="92125"/>
            <a:ext cx="890426" cy="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5848" y="1099275"/>
            <a:ext cx="850125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9650" y="4028063"/>
            <a:ext cx="890425" cy="88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4076" y="2111038"/>
            <a:ext cx="800576" cy="80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68925" y="2994123"/>
            <a:ext cx="1011851" cy="1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13025" y="3032163"/>
            <a:ext cx="935775" cy="9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04700" y="2994124"/>
            <a:ext cx="1011850" cy="1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85550" y="4043575"/>
            <a:ext cx="850125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6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14825" y="2130062"/>
            <a:ext cx="1532187" cy="80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68925" y="1092762"/>
            <a:ext cx="935775" cy="9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95513" y="2066136"/>
            <a:ext cx="890425" cy="89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Trainer</a:t>
            </a:r>
            <a:endParaRPr/>
          </a:p>
        </p:txBody>
      </p:sp>
      <p:sp>
        <p:nvSpPr>
          <p:cNvPr id="322" name="Google Shape;32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23" name="Google Shape;323;p6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155399" y="3945275"/>
            <a:ext cx="1011850" cy="1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29" name="Google Shape;32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794" y="2119575"/>
            <a:ext cx="4573839" cy="26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Trainer</a:t>
            </a:r>
            <a:endParaRPr/>
          </a:p>
        </p:txBody>
      </p:sp>
      <p:sp>
        <p:nvSpPr>
          <p:cNvPr id="331" name="Google Shape;331;p70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943000" cy="1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00"/>
                </a:highlight>
              </a:rPr>
              <a:t>Please add the following info to this page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00"/>
                </a:highlight>
              </a:rPr>
              <a:t>Screenshot of your LInkedin Profile (with profile image)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00"/>
                </a:highlight>
              </a:rPr>
              <a:t>QR code to your Linkedin 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00"/>
                </a:highlight>
              </a:rPr>
              <a:t>Certifications eg PL-100, AWS, CISA….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00"/>
                </a:highlight>
              </a:rPr>
              <a:t>Sample below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37" name="Google Shape;3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00" y="685950"/>
            <a:ext cx="7802604" cy="445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71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Know Each Other...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2"/>
          <p:cNvSpPr txBox="1">
            <a:spLocks noGrp="1"/>
          </p:cNvSpPr>
          <p:nvPr>
            <p:ph type="title" idx="4294967295"/>
          </p:nvPr>
        </p:nvSpPr>
        <p:spPr>
          <a:xfrm>
            <a:off x="0" y="171450"/>
            <a:ext cx="9144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Rules</a:t>
            </a:r>
            <a:endParaRPr sz="3600" i="0" u="none" strike="noStrike" cap="none"/>
          </a:p>
        </p:txBody>
      </p:sp>
      <p:sp>
        <p:nvSpPr>
          <p:cNvPr id="344" name="Google Shape;344;p72"/>
          <p:cNvSpPr txBox="1">
            <a:spLocks noGrp="1"/>
          </p:cNvSpPr>
          <p:nvPr>
            <p:ph type="body" idx="4294967295"/>
          </p:nvPr>
        </p:nvSpPr>
        <p:spPr>
          <a:xfrm>
            <a:off x="275100" y="685800"/>
            <a:ext cx="8593800" cy="3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Set your mobile phone to silent mode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Participate actively in the class. No question is stupid.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Mutual respect. Agree to disagree.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One conversation at one time.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Be punctual. Back from breaks on time.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Exit the class silently if you need to step out for phone call, toilet break etc.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75% attendance is required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45" name="Google Shape;34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6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>
          <a:extLst>
            <a:ext uri="{FF2B5EF4-FFF2-40B4-BE49-F238E27FC236}">
              <a16:creationId xmlns:a16="http://schemas.microsoft.com/office/drawing/2014/main" id="{364F6E09-2700-078C-746B-E5B93699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5">
            <a:extLst>
              <a:ext uri="{FF2B5EF4-FFF2-40B4-BE49-F238E27FC236}">
                <a16:creationId xmlns:a16="http://schemas.microsoft.com/office/drawing/2014/main" id="{39458775-C065-5918-7AD9-F1EC169224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65" name="Google Shape;365;p75">
            <a:extLst>
              <a:ext uri="{FF2B5EF4-FFF2-40B4-BE49-F238E27FC236}">
                <a16:creationId xmlns:a16="http://schemas.microsoft.com/office/drawing/2014/main" id="{3FEB682E-3012-858C-3491-ECE384B4990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&lt;COURSE_OUTLINE&gt;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7665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4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access more resources from Google classroom LMS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https://classroom.google.com/c/NjcyMjU4NzA1OTgz?cjc=ipnbph2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Alternatively. You can goto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https://classroom.google.com</a:t>
            </a:r>
            <a:r>
              <a:rPr lang="en">
                <a:solidFill>
                  <a:schemeClr val="dk1"/>
                </a:solidFill>
              </a:rPr>
              <a:t> and enter the class code  on the top right.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Google Class code: ipnbph2</a:t>
            </a:r>
            <a:endParaRPr>
              <a:solidFill>
                <a:schemeClr val="dk1"/>
              </a:solidFill>
            </a:endParaRPr>
          </a:p>
          <a:p>
            <a:pPr marL="1828800" lvl="0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8" name="Google Shape;358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59" name="Google Shape;359;p7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Google Classroom LMS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65" name="Google Shape;365;p75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&lt;TOPICS_OUTLINE&gt;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aster non-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338</Words>
  <Application>Microsoft Office PowerPoint</Application>
  <PresentationFormat>On-screen Show (16:9)</PresentationFormat>
  <Paragraphs>71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Questrial</vt:lpstr>
      <vt:lpstr>Quattrocento</vt:lpstr>
      <vt:lpstr>Arial</vt:lpstr>
      <vt:lpstr>Calibri</vt:lpstr>
      <vt:lpstr>Quintessential</vt:lpstr>
      <vt:lpstr>Comfortaa</vt:lpstr>
      <vt:lpstr>Master WSQ Slides Template</vt:lpstr>
      <vt:lpstr>Master WSQ Slides Template</vt:lpstr>
      <vt:lpstr>Master WSQ Slides Template</vt:lpstr>
      <vt:lpstr>Master WSQ Slides Template</vt:lpstr>
      <vt:lpstr>Master non-WSQ Slides Template</vt:lpstr>
      <vt:lpstr>&lt;COURSE_TITLE&gt;</vt:lpstr>
      <vt:lpstr>Digital Attendance</vt:lpstr>
      <vt:lpstr>About the Trainer</vt:lpstr>
      <vt:lpstr>About the Trainer</vt:lpstr>
      <vt:lpstr>Let's Know Each Other...</vt:lpstr>
      <vt:lpstr>Ground Rules</vt:lpstr>
      <vt:lpstr>&lt;COURSE_OUTLINE&gt;</vt:lpstr>
      <vt:lpstr>Access Google Classroom LMS</vt:lpstr>
      <vt:lpstr>&lt;TOPICS_OUTLINE&gt;</vt:lpstr>
      <vt:lpstr>Summary Q&amp;A</vt:lpstr>
      <vt:lpstr>Feedback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Derrick Lim</cp:lastModifiedBy>
  <cp:revision>2</cp:revision>
  <dcterms:modified xsi:type="dcterms:W3CDTF">2024-11-28T05:29:35Z</dcterms:modified>
</cp:coreProperties>
</file>